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601200" cy="12801600" type="A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20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47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92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3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62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03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2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8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27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3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21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F2335-92CD-4957-B9B7-F91504CD88B6}" type="datetimeFigureOut">
              <a:rPr lang="fr-FR" smtClean="0"/>
              <a:t>17/11/2022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7902C-84FC-4F47-A6A8-0EFCAAFBD5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35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2357" cy="1281551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31129" y="751115"/>
            <a:ext cx="179614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Logo commune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À ajouter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616528" y="9290957"/>
            <a:ext cx="177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Novembre 2022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0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01200" cy="15244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387" y="2504448"/>
            <a:ext cx="3103427" cy="120828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347357" y="2027750"/>
            <a:ext cx="200147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Logo commune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À ajouter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 smtClean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448" y="4134792"/>
            <a:ext cx="2871909" cy="6314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48" y="6329234"/>
            <a:ext cx="3018866" cy="65581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448" y="8630028"/>
            <a:ext cx="3312781" cy="63529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3821" y="10735363"/>
            <a:ext cx="6442847" cy="194491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440871" y="5357716"/>
            <a:ext cx="610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À compléter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982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12</Words>
  <Application>Microsoft Office PowerPoint</Application>
  <PresentationFormat>A3 (297 x 420 mm)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Moi</dc:creator>
  <cp:lastModifiedBy>Moi</cp:lastModifiedBy>
  <cp:revision>2</cp:revision>
  <dcterms:created xsi:type="dcterms:W3CDTF">2022-11-17T10:56:00Z</dcterms:created>
  <dcterms:modified xsi:type="dcterms:W3CDTF">2022-11-17T11:04:52Z</dcterms:modified>
</cp:coreProperties>
</file>