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601200" cy="12801600" type="A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47" d="100"/>
          <a:sy n="47" d="100"/>
        </p:scale>
        <p:origin x="17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2335-92CD-4957-B9B7-F91504CD88B6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902C-84FC-4F47-A6A8-0EFCAAFBD5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2201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2335-92CD-4957-B9B7-F91504CD88B6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902C-84FC-4F47-A6A8-0EFCAAFBD5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472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2335-92CD-4957-B9B7-F91504CD88B6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902C-84FC-4F47-A6A8-0EFCAAFBD5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927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2335-92CD-4957-B9B7-F91504CD88B6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902C-84FC-4F47-A6A8-0EFCAAFBD5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337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2335-92CD-4957-B9B7-F91504CD88B6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902C-84FC-4F47-A6A8-0EFCAAFBD5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3626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2335-92CD-4957-B9B7-F91504CD88B6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902C-84FC-4F47-A6A8-0EFCAAFBD5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4031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2335-92CD-4957-B9B7-F91504CD88B6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902C-84FC-4F47-A6A8-0EFCAAFBD5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42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2335-92CD-4957-B9B7-F91504CD88B6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902C-84FC-4F47-A6A8-0EFCAAFBD5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980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2335-92CD-4957-B9B7-F91504CD88B6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902C-84FC-4F47-A6A8-0EFCAAFBD5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427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2335-92CD-4957-B9B7-F91504CD88B6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902C-84FC-4F47-A6A8-0EFCAAFBD5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354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2335-92CD-4957-B9B7-F91504CD88B6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902C-84FC-4F47-A6A8-0EFCAAFBD5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0212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F2335-92CD-4957-B9B7-F91504CD88B6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7902C-84FC-4F47-A6A8-0EFCAAFBD5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435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62357" cy="12815511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4131129" y="751115"/>
            <a:ext cx="1796143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Logo commune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À ajouter</a:t>
            </a:r>
          </a:p>
          <a:p>
            <a:endParaRPr lang="fr-FR" dirty="0">
              <a:solidFill>
                <a:srgbClr val="FF0000"/>
              </a:solidFill>
            </a:endParaRPr>
          </a:p>
          <a:p>
            <a:endParaRPr lang="fr-FR" dirty="0" smtClean="0">
              <a:solidFill>
                <a:srgbClr val="FF0000"/>
              </a:solidFill>
            </a:endParaRPr>
          </a:p>
          <a:p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616528" y="9290957"/>
            <a:ext cx="1779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Novembre 2022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407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01200" cy="152442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4387" y="2504448"/>
            <a:ext cx="3103427" cy="1208287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3347357" y="2027750"/>
            <a:ext cx="2001476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Logo commune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À ajouter</a:t>
            </a:r>
          </a:p>
          <a:p>
            <a:endParaRPr lang="fr-FR" dirty="0">
              <a:solidFill>
                <a:srgbClr val="FF0000"/>
              </a:solidFill>
            </a:endParaRPr>
          </a:p>
          <a:p>
            <a:endParaRPr lang="fr-FR" dirty="0" smtClean="0">
              <a:solidFill>
                <a:srgbClr val="FF0000"/>
              </a:solidFill>
            </a:endParaRPr>
          </a:p>
          <a:p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448" y="4134792"/>
            <a:ext cx="2871909" cy="63146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448" y="6329234"/>
            <a:ext cx="3018866" cy="655813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5448" y="8630028"/>
            <a:ext cx="3312781" cy="635293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73821" y="10735363"/>
            <a:ext cx="6442847" cy="1944916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440871" y="5357716"/>
            <a:ext cx="6106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À compléter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9823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12</Words>
  <Application>Microsoft Office PowerPoint</Application>
  <PresentationFormat>A3 (297 x 420 mm)</PresentationFormat>
  <Paragraphs>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Moi</dc:creator>
  <cp:lastModifiedBy>Moi</cp:lastModifiedBy>
  <cp:revision>2</cp:revision>
  <dcterms:created xsi:type="dcterms:W3CDTF">2022-11-17T10:56:00Z</dcterms:created>
  <dcterms:modified xsi:type="dcterms:W3CDTF">2022-11-17T11:04:52Z</dcterms:modified>
</cp:coreProperties>
</file>